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4v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3" d="100"/>
          <a:sy n="103" d="100"/>
        </p:scale>
        <p:origin x="-1032" y="-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png>
</file>

<file path=ppt/media/image4.jp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7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58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74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067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4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61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92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949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891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974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95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73CE7-FFF1-5741-A180-0E7D1A284738}" type="datetimeFigureOut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6A456-ECC3-3741-AA88-4988B1175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893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oa-heftiba-530171-unspla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3111" y="-56450"/>
            <a:ext cx="13800667" cy="94454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8918222" cy="147002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Futura"/>
              </a:rPr>
              <a:t/>
            </a:r>
            <a:br>
              <a:rPr lang="en-US" dirty="0" smtClean="0">
                <a:latin typeface="Futura"/>
              </a:rPr>
            </a:br>
            <a:r>
              <a:rPr lang="en-US" dirty="0" smtClean="0">
                <a:latin typeface="Futura"/>
              </a:rPr>
              <a:t>What’s for Dinner </a:t>
            </a:r>
            <a:br>
              <a:rPr lang="en-US" dirty="0" smtClean="0">
                <a:latin typeface="Futura"/>
              </a:rPr>
            </a:br>
            <a:r>
              <a:rPr lang="en-US" dirty="0" smtClean="0">
                <a:latin typeface="Futura"/>
              </a:rPr>
              <a:t>Today?</a:t>
            </a:r>
            <a:br>
              <a:rPr lang="en-US" dirty="0" smtClean="0">
                <a:latin typeface="Futura"/>
              </a:rPr>
            </a:br>
            <a:endParaRPr lang="en-US" dirty="0">
              <a:latin typeface="Futur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176" y="4795170"/>
            <a:ext cx="34523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Futura"/>
                <a:cs typeface="Futura"/>
              </a:rPr>
              <a:t>Anna Ayzenshtat</a:t>
            </a:r>
          </a:p>
          <a:p>
            <a:r>
              <a:rPr lang="en-US" dirty="0" smtClean="0">
                <a:latin typeface="Futura"/>
                <a:cs typeface="Futura"/>
              </a:rPr>
              <a:t>Muriel </a:t>
            </a:r>
            <a:r>
              <a:rPr lang="en-US" dirty="0" err="1" smtClean="0">
                <a:latin typeface="Futura"/>
                <a:cs typeface="Futura"/>
              </a:rPr>
              <a:t>Grobler</a:t>
            </a:r>
            <a:endParaRPr lang="en-US" dirty="0" smtClean="0">
              <a:latin typeface="Futura"/>
              <a:cs typeface="Futura"/>
            </a:endParaRPr>
          </a:p>
          <a:p>
            <a:r>
              <a:rPr lang="en-US" dirty="0" smtClean="0">
                <a:latin typeface="Futura"/>
                <a:cs typeface="Futura"/>
              </a:rPr>
              <a:t>Sarah Colby</a:t>
            </a:r>
          </a:p>
        </p:txBody>
      </p:sp>
    </p:spTree>
    <p:extLst>
      <p:ext uri="{BB962C8B-B14F-4D97-AF65-F5344CB8AC3E}">
        <p14:creationId xmlns:p14="http://schemas.microsoft.com/office/powerpoint/2010/main" val="2075703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brooke-lark-230140-unsplash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39" b="15339"/>
          <a:stretch>
            <a:fillRect/>
          </a:stretch>
        </p:blipFill>
        <p:spPr>
          <a:xfrm>
            <a:off x="-1" y="0"/>
            <a:ext cx="12593929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9014" y="150490"/>
            <a:ext cx="6300468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Futura"/>
                <a:cs typeface="Futura"/>
              </a:rPr>
              <a:t>How We Built It</a:t>
            </a:r>
            <a:endParaRPr lang="en-US" dirty="0">
              <a:latin typeface="Futura"/>
              <a:cs typeface="Futur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25059" y="1738924"/>
            <a:ext cx="27002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/>
              <a:buChar char="•"/>
            </a:pPr>
            <a:r>
              <a:rPr lang="en-US" dirty="0" smtClean="0">
                <a:latin typeface="Futura"/>
                <a:cs typeface="Futura"/>
              </a:rPr>
              <a:t>20k recipes</a:t>
            </a:r>
          </a:p>
          <a:p>
            <a:pPr marL="285750" indent="-285750">
              <a:spcBef>
                <a:spcPts val="2400"/>
              </a:spcBef>
              <a:buFont typeface="Arial"/>
              <a:buChar char="•"/>
            </a:pPr>
            <a:r>
              <a:rPr lang="en-US" dirty="0">
                <a:latin typeface="Futura"/>
                <a:cs typeface="Futura"/>
              </a:rPr>
              <a:t>g</a:t>
            </a:r>
            <a:r>
              <a:rPr lang="en-US" dirty="0" smtClean="0">
                <a:latin typeface="Futura"/>
                <a:cs typeface="Futura"/>
              </a:rPr>
              <a:t>ensim word2vec model</a:t>
            </a:r>
          </a:p>
          <a:p>
            <a:pPr marL="285750" indent="-285750">
              <a:spcBef>
                <a:spcPts val="2400"/>
              </a:spcBef>
              <a:buFont typeface="Arial"/>
              <a:buChar char="•"/>
            </a:pPr>
            <a:r>
              <a:rPr lang="en-US" dirty="0">
                <a:latin typeface="Futura"/>
                <a:cs typeface="Futura"/>
              </a:rPr>
              <a:t>u</a:t>
            </a:r>
            <a:r>
              <a:rPr lang="en-US" dirty="0" smtClean="0">
                <a:latin typeface="Futura"/>
                <a:cs typeface="Futura"/>
              </a:rPr>
              <a:t>ser input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21423" y="3999581"/>
            <a:ext cx="1388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2400"/>
              </a:spcBef>
            </a:pPr>
            <a:r>
              <a:rPr lang="en-US" dirty="0" smtClean="0">
                <a:latin typeface="Futura"/>
                <a:cs typeface="Futura"/>
              </a:rPr>
              <a:t>word_vec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01952" y="5060901"/>
            <a:ext cx="3452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2400"/>
              </a:spcBef>
            </a:pPr>
            <a:r>
              <a:rPr lang="en-US" dirty="0" smtClean="0">
                <a:latin typeface="Futura"/>
                <a:cs typeface="Futura"/>
              </a:rPr>
              <a:t>recipes</a:t>
            </a:r>
          </a:p>
        </p:txBody>
      </p:sp>
      <p:cxnSp>
        <p:nvCxnSpPr>
          <p:cNvPr id="10" name="Elbow Connector 9"/>
          <p:cNvCxnSpPr/>
          <p:nvPr/>
        </p:nvCxnSpPr>
        <p:spPr>
          <a:xfrm rot="16200000" flipH="1">
            <a:off x="6294836" y="3685428"/>
            <a:ext cx="629441" cy="368197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7" idx="2"/>
            <a:endCxn id="8" idx="1"/>
          </p:cNvCxnSpPr>
          <p:nvPr/>
        </p:nvCxnSpPr>
        <p:spPr>
          <a:xfrm rot="16200000" flipH="1">
            <a:off x="7370556" y="4614171"/>
            <a:ext cx="876654" cy="386137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213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cipe_wiz_demo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645" y="591793"/>
            <a:ext cx="9157645" cy="503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380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yellowbu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3" b="8753"/>
          <a:stretch>
            <a:fillRect/>
          </a:stretch>
        </p:blipFill>
        <p:spPr>
          <a:xfrm>
            <a:off x="0" y="0"/>
            <a:ext cx="12218178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7235" y="5156917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Futura"/>
                <a:cs typeface="Futura"/>
              </a:rPr>
              <a:t>the future</a:t>
            </a:r>
            <a:r>
              <a:rPr lang="mr-IN" dirty="0" smtClean="0">
                <a:latin typeface="Futura"/>
                <a:cs typeface="Futura"/>
              </a:rPr>
              <a:t>…</a:t>
            </a:r>
            <a:endParaRPr lang="en-US" dirty="0">
              <a:latin typeface="Futura"/>
              <a:cs typeface="Futura"/>
            </a:endParaRPr>
          </a:p>
        </p:txBody>
      </p:sp>
    </p:spTree>
    <p:extLst>
      <p:ext uri="{BB962C8B-B14F-4D97-AF65-F5344CB8AC3E}">
        <p14:creationId xmlns:p14="http://schemas.microsoft.com/office/powerpoint/2010/main" val="4269254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22</Words>
  <Application>Microsoft Macintosh PowerPoint</Application>
  <PresentationFormat>On-screen Show (4:3)</PresentationFormat>
  <Paragraphs>11</Paragraphs>
  <Slides>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 What’s for Dinner  Today? </vt:lpstr>
      <vt:lpstr>How We Built It</vt:lpstr>
      <vt:lpstr>PowerPoint Presentation</vt:lpstr>
      <vt:lpstr>the future…</vt:lpstr>
    </vt:vector>
  </TitlesOfParts>
  <Company>UT Austin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 Ayzenshtat</dc:creator>
  <cp:lastModifiedBy>Anna Ayzenshtat</cp:lastModifiedBy>
  <cp:revision>59</cp:revision>
  <dcterms:created xsi:type="dcterms:W3CDTF">2018-07-29T16:41:32Z</dcterms:created>
  <dcterms:modified xsi:type="dcterms:W3CDTF">2018-07-29T21:32:11Z</dcterms:modified>
</cp:coreProperties>
</file>

<file path=docProps/thumbnail.jpeg>
</file>